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1" r:id="rId4"/>
    <p:sldId id="258" r:id="rId5"/>
    <p:sldId id="263" r:id="rId6"/>
    <p:sldId id="260" r:id="rId7"/>
    <p:sldId id="262" r:id="rId8"/>
    <p:sldId id="265" r:id="rId9"/>
    <p:sldId id="264" r:id="rId10"/>
    <p:sldId id="259"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7" d="100"/>
          <a:sy n="97" d="100"/>
        </p:scale>
        <p:origin x="-114"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33826-DDE7-4DAE-B10C-6F6CE5470D52}"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82037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33826-DDE7-4DAE-B10C-6F6CE5470D52}"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103877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33826-DDE7-4DAE-B10C-6F6CE5470D52}"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394233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33826-DDE7-4DAE-B10C-6F6CE5470D52}"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357193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33826-DDE7-4DAE-B10C-6F6CE5470D52}"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209500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33826-DDE7-4DAE-B10C-6F6CE5470D52}"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131430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33826-DDE7-4DAE-B10C-6F6CE5470D52}" type="datetimeFigureOut">
              <a:rPr lang="en-US" smtClean="0"/>
              <a:t>9/15/2013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256783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33826-DDE7-4DAE-B10C-6F6CE5470D52}" type="datetimeFigureOut">
              <a:rPr lang="en-US" smtClean="0"/>
              <a:t>9/15/2013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180908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33826-DDE7-4DAE-B10C-6F6CE5470D52}" type="datetimeFigureOut">
              <a:rPr lang="en-US" smtClean="0"/>
              <a:t>9/15/2013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245834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33826-DDE7-4DAE-B10C-6F6CE5470D52}"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25745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33826-DDE7-4DAE-B10C-6F6CE5470D52}"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9B0D0-AF42-4BAB-9FB2-FDE51A000AFF}" type="slidenum">
              <a:rPr lang="en-US" smtClean="0"/>
              <a:t>‹#›</a:t>
            </a:fld>
            <a:endParaRPr lang="en-US"/>
          </a:p>
        </p:txBody>
      </p:sp>
    </p:spTree>
    <p:extLst>
      <p:ext uri="{BB962C8B-B14F-4D97-AF65-F5344CB8AC3E}">
        <p14:creationId xmlns:p14="http://schemas.microsoft.com/office/powerpoint/2010/main" val="11023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33826-DDE7-4DAE-B10C-6F6CE5470D52}" type="datetimeFigureOut">
              <a:rPr lang="en-US" smtClean="0"/>
              <a:t>9/15/2013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9B0D0-AF42-4BAB-9FB2-FDE51A000AFF}" type="slidenum">
              <a:rPr lang="en-US" smtClean="0"/>
              <a:t>‹#›</a:t>
            </a:fld>
            <a:endParaRPr lang="en-US"/>
          </a:p>
        </p:txBody>
      </p:sp>
    </p:spTree>
    <p:extLst>
      <p:ext uri="{BB962C8B-B14F-4D97-AF65-F5344CB8AC3E}">
        <p14:creationId xmlns:p14="http://schemas.microsoft.com/office/powerpoint/2010/main" val="30817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7274" y="6019800"/>
            <a:ext cx="3276600" cy="609600"/>
          </a:xfrm>
        </p:spPr>
        <p:txBody>
          <a:bodyPr>
            <a:normAutofit/>
          </a:bodyPr>
          <a:lstStyle/>
          <a:p>
            <a:r>
              <a:rPr lang="en-US" sz="1800" dirty="0" smtClean="0">
                <a:solidFill>
                  <a:schemeClr val="tx1"/>
                </a:solidFill>
              </a:rPr>
              <a:t>By Mrs. Lane  /  Fire Safety </a:t>
            </a:r>
            <a:endParaRPr lang="en-US" sz="1800" dirty="0">
              <a:solidFill>
                <a:schemeClr val="tx1"/>
              </a:solidFill>
            </a:endParaRPr>
          </a:p>
        </p:txBody>
      </p:sp>
      <p:sp>
        <p:nvSpPr>
          <p:cNvPr id="4" name="TextBox 3"/>
          <p:cNvSpPr txBox="1"/>
          <p:nvPr/>
        </p:nvSpPr>
        <p:spPr>
          <a:xfrm>
            <a:off x="5160818" y="304800"/>
            <a:ext cx="3581400" cy="2215991"/>
          </a:xfrm>
          <a:prstGeom prst="rect">
            <a:avLst/>
          </a:prstGeom>
          <a:noFill/>
        </p:spPr>
        <p:txBody>
          <a:bodyPr wrap="square" rtlCol="0">
            <a:spAutoFit/>
          </a:bodyPr>
          <a:lstStyle/>
          <a:p>
            <a:pPr algn="ctr"/>
            <a:r>
              <a:rPr lang="en-US" sz="4000" dirty="0" smtClean="0">
                <a:latin typeface="Century Gothic" pitchFamily="34" charset="0"/>
              </a:rPr>
              <a:t>The Fireman</a:t>
            </a:r>
          </a:p>
          <a:p>
            <a:pPr algn="ctr"/>
            <a:r>
              <a:rPr lang="en-US" sz="4000" dirty="0" smtClean="0">
                <a:latin typeface="Century Gothic" pitchFamily="34" charset="0"/>
              </a:rPr>
              <a:t>and his Equipment</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66" y="2258290"/>
            <a:ext cx="3374852" cy="3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533400"/>
            <a:ext cx="4038600" cy="5909310"/>
          </a:xfrm>
          <a:prstGeom prst="rect">
            <a:avLst/>
          </a:prstGeom>
          <a:noFill/>
        </p:spPr>
        <p:txBody>
          <a:bodyPr wrap="square" rtlCol="0">
            <a:spAutoFit/>
          </a:bodyPr>
          <a:lstStyle/>
          <a:p>
            <a:r>
              <a:rPr lang="en-US" dirty="0" smtClean="0"/>
              <a:t>Dear Parents,</a:t>
            </a:r>
          </a:p>
          <a:p>
            <a:endParaRPr lang="en-US" dirty="0" smtClean="0"/>
          </a:p>
          <a:p>
            <a:r>
              <a:rPr lang="en-US" dirty="0" smtClean="0"/>
              <a:t>Fire Safety is a week long theme for Little Lancers every fall. During this unit of study Little Lancers  learn to keep themselves safe and never to play with matches. We practice home telephone numbers as well as the cell phone number of the children's parents. We a lot work on remembering mommy and daddy’s given name. </a:t>
            </a:r>
          </a:p>
          <a:p>
            <a:endParaRPr lang="en-US" dirty="0" smtClean="0"/>
          </a:p>
          <a:p>
            <a:r>
              <a:rPr lang="en-US" dirty="0" smtClean="0"/>
              <a:t>Our preschoolers and teacher watches a video entitled “</a:t>
            </a:r>
            <a:r>
              <a:rPr lang="en-US" i="1" u="sng" dirty="0" smtClean="0"/>
              <a:t>Stop Drop and Roll</a:t>
            </a:r>
            <a:r>
              <a:rPr lang="en-US" dirty="0" smtClean="0"/>
              <a:t>”.  Our local fire company comes and visits the preschool to familiarize the children with the clothing a fireman wears to protect himself during the unfortunate event of a house fire. This concept book helps to familiar our preschooler with the vocabulary of the unit.</a:t>
            </a:r>
            <a:endParaRPr lang="en-US" dirty="0"/>
          </a:p>
        </p:txBody>
      </p:sp>
    </p:spTree>
    <p:extLst>
      <p:ext uri="{BB962C8B-B14F-4D97-AF65-F5344CB8AC3E}">
        <p14:creationId xmlns:p14="http://schemas.microsoft.com/office/powerpoint/2010/main" val="2082643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284956" y="5264727"/>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pole</a:t>
            </a:r>
            <a:endParaRPr lang="en-US" sz="4800" dirty="0">
              <a:latin typeface="Century Gothic" pitchFamily="34" charset="0"/>
            </a:endParaRPr>
          </a:p>
        </p:txBody>
      </p:sp>
      <p:sp>
        <p:nvSpPr>
          <p:cNvPr id="13" name="Title 5"/>
          <p:cNvSpPr txBox="1">
            <a:spLocks/>
          </p:cNvSpPr>
          <p:nvPr/>
        </p:nvSpPr>
        <p:spPr>
          <a:xfrm>
            <a:off x="4779818" y="5264727"/>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ladder truck</a:t>
            </a:r>
            <a:endParaRPr lang="en-US" sz="4800" dirty="0">
              <a:latin typeface="Century Gothic" pitchFamily="34" charset="0"/>
            </a:endParaRPr>
          </a:p>
        </p:txBody>
      </p:sp>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49" y="761999"/>
            <a:ext cx="4070419" cy="448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380206"/>
            <a:ext cx="3554413"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7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116609" y="5264727"/>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boat</a:t>
            </a:r>
            <a:endParaRPr lang="en-US" sz="4800" dirty="0">
              <a:latin typeface="Century Gothic" pitchFamily="34" charset="0"/>
            </a:endParaRPr>
          </a:p>
        </p:txBody>
      </p:sp>
      <p:sp>
        <p:nvSpPr>
          <p:cNvPr id="13" name="Title 5"/>
          <p:cNvSpPr txBox="1">
            <a:spLocks/>
          </p:cNvSpPr>
          <p:nvPr/>
        </p:nvSpPr>
        <p:spPr>
          <a:xfrm>
            <a:off x="4779818" y="5264727"/>
            <a:ext cx="40386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Firemen are our friends. </a:t>
            </a:r>
            <a:endParaRPr lang="en-US" sz="4800" dirty="0">
              <a:latin typeface="Century Gothic"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09" y="369887"/>
            <a:ext cx="36703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591" y="219940"/>
            <a:ext cx="3560763" cy="500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80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96637"/>
            <a:ext cx="4038600" cy="5597236"/>
          </a:xfrm>
        </p:spPr>
        <p:txBody>
          <a:bodyPr>
            <a:normAutofit/>
          </a:bodyPr>
          <a:lstStyle/>
          <a:p>
            <a:r>
              <a:rPr lang="en-US" sz="2400" b="1" dirty="0" smtClean="0">
                <a:latin typeface="Century Gothic" pitchFamily="34" charset="0"/>
              </a:rPr>
              <a:t>Firemen </a:t>
            </a:r>
            <a:r>
              <a:rPr lang="en-US" sz="2400" dirty="0" smtClean="0">
                <a:latin typeface="Century Gothic" pitchFamily="34" charset="0"/>
              </a:rPr>
              <a:t/>
            </a:r>
            <a:br>
              <a:rPr lang="en-US" sz="2400" dirty="0" smtClean="0">
                <a:latin typeface="Century Gothic" pitchFamily="34" charset="0"/>
              </a:rPr>
            </a:br>
            <a:r>
              <a:rPr lang="en-US" sz="2400" dirty="0" smtClean="0">
                <a:latin typeface="Century Gothic" pitchFamily="34" charset="0"/>
              </a:rPr>
              <a:t>Fireman are our friends. They save people from car accidents and from fires. They wear protective clothing to keep their bodies safe.</a:t>
            </a:r>
            <a:br>
              <a:rPr lang="en-US" sz="2400" dirty="0" smtClean="0">
                <a:latin typeface="Century Gothic" pitchFamily="34" charset="0"/>
              </a:rPr>
            </a:br>
            <a:r>
              <a:rPr lang="en-US" sz="2400" dirty="0" smtClean="0">
                <a:latin typeface="Century Gothic" pitchFamily="34" charset="0"/>
              </a:rPr>
              <a:t/>
            </a:r>
            <a:br>
              <a:rPr lang="en-US" sz="2400" dirty="0" smtClean="0">
                <a:latin typeface="Century Gothic" pitchFamily="34" charset="0"/>
              </a:rPr>
            </a:br>
            <a:r>
              <a:rPr lang="en-US" sz="2400" dirty="0" smtClean="0">
                <a:latin typeface="Century Gothic" pitchFamily="34" charset="0"/>
              </a:rPr>
              <a:t>Fireman have special trucks and boats. Firemen spend their time at the firehouse where they man have a special friend a fire dog. </a:t>
            </a:r>
            <a:endParaRPr lang="en-US" sz="2400" dirty="0">
              <a:latin typeface="Century Gothic" pitchFamily="34" charset="0"/>
            </a:endParaRPr>
          </a:p>
        </p:txBody>
      </p:sp>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498" y="609600"/>
            <a:ext cx="4041775"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5"/>
          <p:cNvSpPr txBox="1">
            <a:spLocks/>
          </p:cNvSpPr>
          <p:nvPr/>
        </p:nvSpPr>
        <p:spPr>
          <a:xfrm>
            <a:off x="4793673" y="5410200"/>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station</a:t>
            </a:r>
            <a:endParaRPr lang="en-US" sz="4800" dirty="0">
              <a:latin typeface="Century Gothic" pitchFamily="34" charset="0"/>
            </a:endParaRPr>
          </a:p>
        </p:txBody>
      </p:sp>
    </p:spTree>
    <p:extLst>
      <p:ext uri="{BB962C8B-B14F-4D97-AF65-F5344CB8AC3E}">
        <p14:creationId xmlns:p14="http://schemas.microsoft.com/office/powerpoint/2010/main" val="229074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292436"/>
            <a:ext cx="4038600" cy="1143000"/>
          </a:xfrm>
        </p:spPr>
        <p:txBody>
          <a:bodyPr>
            <a:normAutofit/>
          </a:bodyPr>
          <a:lstStyle/>
          <a:p>
            <a:r>
              <a:rPr lang="en-US" sz="4800" dirty="0" smtClean="0">
                <a:latin typeface="Century Gothic" pitchFamily="34" charset="0"/>
              </a:rPr>
              <a:t>fireman</a:t>
            </a:r>
            <a:endParaRPr lang="en-US" sz="4800" dirty="0">
              <a:latin typeface="Century Gothic" pitchFamily="34" charset="0"/>
            </a:endParaRPr>
          </a:p>
        </p:txBody>
      </p:sp>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4876800" y="5257800"/>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jacket</a:t>
            </a:r>
            <a:endParaRPr lang="en-US" sz="4800" dirty="0">
              <a:latin typeface="Century Gothic"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3562350" cy="477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41" y="592571"/>
            <a:ext cx="3913187"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07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457200" y="5257800"/>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pants</a:t>
            </a:r>
            <a:endParaRPr lang="en-US" sz="4800" dirty="0">
              <a:latin typeface="Century Gothic"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78" r="16107"/>
          <a:stretch/>
        </p:blipFill>
        <p:spPr bwMode="auto">
          <a:xfrm>
            <a:off x="457200" y="457201"/>
            <a:ext cx="3207326" cy="482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073" y="457200"/>
            <a:ext cx="40290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280746"/>
            <a:ext cx="40417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34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284956" y="5257800"/>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boots</a:t>
            </a:r>
            <a:endParaRPr lang="en-US" sz="4800" dirty="0">
              <a:latin typeface="Century Gothic"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6" y="803564"/>
            <a:ext cx="3236913"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5"/>
          <p:cNvSpPr txBox="1">
            <a:spLocks/>
          </p:cNvSpPr>
          <p:nvPr/>
        </p:nvSpPr>
        <p:spPr>
          <a:xfrm>
            <a:off x="4793673" y="5216236"/>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mask</a:t>
            </a:r>
            <a:endParaRPr lang="en-US" sz="4800" dirty="0">
              <a:latin typeface="Century Gothic" pitchFamily="34"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673" y="838200"/>
            <a:ext cx="4314530"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74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292436"/>
            <a:ext cx="4038600" cy="1143000"/>
          </a:xfrm>
        </p:spPr>
        <p:txBody>
          <a:bodyPr>
            <a:normAutofit/>
          </a:bodyPr>
          <a:lstStyle/>
          <a:p>
            <a:r>
              <a:rPr lang="en-US" sz="4800" dirty="0" smtClean="0">
                <a:latin typeface="Century Gothic" pitchFamily="34" charset="0"/>
              </a:rPr>
              <a:t>fire gloves</a:t>
            </a:r>
            <a:endParaRPr lang="en-US" sz="4800" dirty="0">
              <a:latin typeface="Century Gothic" pitchFamily="34" charset="0"/>
            </a:endParaRPr>
          </a:p>
        </p:txBody>
      </p:sp>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4876800" y="5257800"/>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ax</a:t>
            </a:r>
            <a:endParaRPr lang="en-US" sz="4800" dirty="0">
              <a:latin typeface="Century Gothic"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6384"/>
            <a:ext cx="3766777" cy="376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8878">
            <a:off x="4606232" y="911336"/>
            <a:ext cx="4413482" cy="441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58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4876800" y="54032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ladder</a:t>
            </a:r>
            <a:endParaRPr lang="en-US" sz="4800" dirty="0">
              <a:latin typeface="Century Gothic" pitchFamily="34" charset="0"/>
            </a:endParaRP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692"/>
          <a:stretch/>
        </p:blipFill>
        <p:spPr bwMode="auto">
          <a:xfrm>
            <a:off x="5126182" y="803565"/>
            <a:ext cx="3531628" cy="463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159" r="14690"/>
          <a:stretch/>
        </p:blipFill>
        <p:spPr bwMode="auto">
          <a:xfrm>
            <a:off x="609600" y="803564"/>
            <a:ext cx="3276600" cy="463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5"/>
          <p:cNvSpPr txBox="1">
            <a:spLocks/>
          </p:cNvSpPr>
          <p:nvPr/>
        </p:nvSpPr>
        <p:spPr>
          <a:xfrm>
            <a:off x="228600" y="5417127"/>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hydrant</a:t>
            </a:r>
            <a:endParaRPr lang="en-US" sz="4800" dirty="0">
              <a:latin typeface="Century Gothic" pitchFamily="34" charset="0"/>
            </a:endParaRPr>
          </a:p>
        </p:txBody>
      </p:sp>
    </p:spTree>
    <p:extLst>
      <p:ext uri="{BB962C8B-B14F-4D97-AF65-F5344CB8AC3E}">
        <p14:creationId xmlns:p14="http://schemas.microsoft.com/office/powerpoint/2010/main" val="286164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3" name="Title 5"/>
          <p:cNvSpPr txBox="1">
            <a:spLocks/>
          </p:cNvSpPr>
          <p:nvPr/>
        </p:nvSpPr>
        <p:spPr>
          <a:xfrm>
            <a:off x="4793673" y="5216236"/>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truck</a:t>
            </a:r>
            <a:endParaRPr lang="en-US" sz="4800" dirty="0">
              <a:latin typeface="Century Gothic" pitchFamily="34" charset="0"/>
            </a:endParaRPr>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010" r="15089"/>
          <a:stretch/>
        </p:blipFill>
        <p:spPr bwMode="auto">
          <a:xfrm>
            <a:off x="4621057" y="636010"/>
            <a:ext cx="4225071" cy="462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6010"/>
            <a:ext cx="3807429" cy="45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5"/>
          <p:cNvSpPr>
            <a:spLocks noGrp="1"/>
          </p:cNvSpPr>
          <p:nvPr>
            <p:ph type="title"/>
          </p:nvPr>
        </p:nvSpPr>
        <p:spPr>
          <a:xfrm>
            <a:off x="297873" y="5257800"/>
            <a:ext cx="4038600" cy="1143000"/>
          </a:xfrm>
        </p:spPr>
        <p:txBody>
          <a:bodyPr>
            <a:normAutofit/>
          </a:bodyPr>
          <a:lstStyle/>
          <a:p>
            <a:r>
              <a:rPr lang="en-US" sz="4800" dirty="0" smtClean="0">
                <a:latin typeface="Century Gothic" pitchFamily="34" charset="0"/>
              </a:rPr>
              <a:t>fire hose</a:t>
            </a:r>
            <a:endParaRPr lang="en-US" sz="4800" dirty="0">
              <a:latin typeface="Century Gothic" pitchFamily="34" charset="0"/>
            </a:endParaRPr>
          </a:p>
        </p:txBody>
      </p:sp>
    </p:spTree>
    <p:extLst>
      <p:ext uri="{BB962C8B-B14F-4D97-AF65-F5344CB8AC3E}">
        <p14:creationId xmlns:p14="http://schemas.microsoft.com/office/powerpoint/2010/main" val="333173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Title 1"/>
          <p:cNvSpPr txBox="1">
            <a:spLocks/>
          </p:cNvSpPr>
          <p:nvPr/>
        </p:nvSpPr>
        <p:spPr>
          <a:xfrm>
            <a:off x="4800600" y="5257800"/>
            <a:ext cx="411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Title 5"/>
          <p:cNvSpPr txBox="1">
            <a:spLocks/>
          </p:cNvSpPr>
          <p:nvPr/>
        </p:nvSpPr>
        <p:spPr>
          <a:xfrm>
            <a:off x="4793673" y="5250873"/>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Century Gothic" pitchFamily="34" charset="0"/>
            </a:endParaRPr>
          </a:p>
        </p:txBody>
      </p:sp>
      <p:sp>
        <p:nvSpPr>
          <p:cNvPr id="12" name="Title 5"/>
          <p:cNvSpPr txBox="1">
            <a:spLocks/>
          </p:cNvSpPr>
          <p:nvPr/>
        </p:nvSpPr>
        <p:spPr>
          <a:xfrm>
            <a:off x="4674153" y="5216235"/>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fire dog</a:t>
            </a:r>
            <a:endParaRPr lang="en-US" sz="4800" dirty="0">
              <a:latin typeface="Century Gothic" pitchFamily="34" charset="0"/>
            </a:endParaRPr>
          </a:p>
        </p:txBody>
      </p:sp>
      <p:sp>
        <p:nvSpPr>
          <p:cNvPr id="13" name="Title 5"/>
          <p:cNvSpPr txBox="1">
            <a:spLocks/>
          </p:cNvSpPr>
          <p:nvPr/>
        </p:nvSpPr>
        <p:spPr>
          <a:xfrm>
            <a:off x="218209" y="5257800"/>
            <a:ext cx="403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entury Gothic" pitchFamily="34" charset="0"/>
              </a:rPr>
              <a:t>ambulance</a:t>
            </a:r>
            <a:endParaRPr lang="en-US" sz="4800" dirty="0">
              <a:latin typeface="Century Gothic" pitchFamily="34" charset="0"/>
            </a:endParaRPr>
          </a:p>
        </p:txBody>
      </p:sp>
      <p:pic>
        <p:nvPicPr>
          <p:cNvPr id="410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674153" y="642936"/>
            <a:ext cx="3681893" cy="457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14" r="11121" b="5635"/>
          <a:stretch/>
        </p:blipFill>
        <p:spPr bwMode="auto">
          <a:xfrm>
            <a:off x="457200" y="534699"/>
            <a:ext cx="3560618" cy="471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191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174</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Firemen  Fireman are our friends. They save people from car accidents and from fires. They wear protective clothing to keep their bodies safe.  Fireman have special trucks and boats. Firemen spend their time at the firehouse where they man have a special friend a fire dog. </vt:lpstr>
      <vt:lpstr>fireman</vt:lpstr>
      <vt:lpstr>PowerPoint Presentation</vt:lpstr>
      <vt:lpstr>PowerPoint Presentation</vt:lpstr>
      <vt:lpstr>fire gloves</vt:lpstr>
      <vt:lpstr>PowerPoint Presentation</vt:lpstr>
      <vt:lpstr>fire hose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Kate</cp:lastModifiedBy>
  <cp:revision>14</cp:revision>
  <dcterms:created xsi:type="dcterms:W3CDTF">2013-09-07T22:38:24Z</dcterms:created>
  <dcterms:modified xsi:type="dcterms:W3CDTF">2013-09-15T23:56:45Z</dcterms:modified>
</cp:coreProperties>
</file>