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3" r:id="rId4"/>
    <p:sldId id="272" r:id="rId5"/>
    <p:sldId id="281" r:id="rId6"/>
    <p:sldId id="282" r:id="rId7"/>
    <p:sldId id="283" r:id="rId8"/>
    <p:sldId id="284" r:id="rId9"/>
    <p:sldId id="285" r:id="rId10"/>
    <p:sldId id="288" r:id="rId11"/>
    <p:sldId id="289" r:id="rId12"/>
    <p:sldId id="291" r:id="rId13"/>
    <p:sldId id="290" r:id="rId14"/>
    <p:sldId id="260" r:id="rId15"/>
    <p:sldId id="259" r:id="rId16"/>
    <p:sldId id="261" r:id="rId17"/>
    <p:sldId id="292" r:id="rId18"/>
    <p:sldId id="294" r:id="rId19"/>
    <p:sldId id="293" r:id="rId20"/>
    <p:sldId id="262" r:id="rId21"/>
    <p:sldId id="263" r:id="rId22"/>
    <p:sldId id="264" r:id="rId23"/>
    <p:sldId id="265" r:id="rId24"/>
    <p:sldId id="287" r:id="rId25"/>
    <p:sldId id="266" r:id="rId26"/>
    <p:sldId id="267" r:id="rId27"/>
    <p:sldId id="269" r:id="rId28"/>
    <p:sldId id="268" r:id="rId29"/>
    <p:sldId id="270" r:id="rId30"/>
    <p:sldId id="271" r:id="rId31"/>
    <p:sldId id="277" r:id="rId32"/>
    <p:sldId id="278" r:id="rId33"/>
    <p:sldId id="276" r:id="rId34"/>
    <p:sldId id="279" r:id="rId35"/>
    <p:sldId id="295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579" autoAdjust="0"/>
  </p:normalViewPr>
  <p:slideViewPr>
    <p:cSldViewPr>
      <p:cViewPr>
        <p:scale>
          <a:sx n="57" d="100"/>
          <a:sy n="57" d="100"/>
        </p:scale>
        <p:origin x="-390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B750-37F0-43B1-BB39-942DAC903AE8}" type="datetimeFigureOut">
              <a:rPr lang="en-US"/>
              <a:pPr>
                <a:defRPr/>
              </a:pPr>
              <a:t>1/2/2014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0E228E0-75A0-4982-BCCB-8CF0E9F04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3740E-F2A3-4518-8429-376F7F4EF9E7}" type="datetimeFigureOut">
              <a:rPr lang="en-US"/>
              <a:pPr>
                <a:defRPr/>
              </a:pPr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86CC0-05CD-4B05-AB9D-1AC324897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04CE6-6910-4F8A-95C7-AB183CC03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9143A-815E-461B-8361-18F3B689E9F4}" type="datetimeFigureOut">
              <a:rPr lang="en-US"/>
              <a:pPr>
                <a:defRPr/>
              </a:pPr>
              <a:t>1/2/2014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4C028-0F6A-4B9D-ACB2-AED9439CB4B6}" type="datetimeFigureOut">
              <a:rPr lang="en-US"/>
              <a:pPr>
                <a:defRPr/>
              </a:pPr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5A068-D4B0-433C-BB9E-62A3A181D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639B7-625D-4F62-898E-3E379C18047C}" type="datetimeFigureOut">
              <a:rPr lang="en-US"/>
              <a:pPr>
                <a:defRPr/>
              </a:pPr>
              <a:t>1/2/2014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53E6288-B658-48B4-BC66-206B69DEA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E0885-A795-4F69-9FA1-29CB4BD7EC9C}" type="datetimeFigureOut">
              <a:rPr lang="en-US"/>
              <a:pPr>
                <a:defRPr/>
              </a:pPr>
              <a:t>1/2/2014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A0EE9-FFF6-4608-AA0A-198441377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rgbClr val="7030A0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6A291-616C-4168-8C28-BF7D1D172547}" type="datetimeFigureOut">
              <a:rPr lang="en-US"/>
              <a:pPr>
                <a:defRPr/>
              </a:pPr>
              <a:t>1/2/2014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B3C5810C-7A69-4E34-82CC-33F6C539A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6802A-A2C4-44CF-9A81-66D76EA8379F}" type="datetimeFigureOut">
              <a:rPr lang="en-US"/>
              <a:pPr>
                <a:defRPr/>
              </a:pPr>
              <a:t>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47688-F78B-41FC-94DC-F5E51A21A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F0C8E-CA0C-480A-B909-965251308E20}" type="datetimeFigureOut">
              <a:rPr lang="en-US"/>
              <a:pPr>
                <a:defRPr/>
              </a:pPr>
              <a:t>1/2/2014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C9B666-A4F0-499C-8FB4-836FFA99E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461B67D-BCBC-4A42-8E8F-CEC506E9B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32142-4F15-49B7-85F3-D4A9F4B89C79}" type="datetimeFigureOut">
              <a:rPr lang="en-US"/>
              <a:pPr>
                <a:defRPr/>
              </a:pPr>
              <a:t>1/2/2014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06B6C-9C72-4D32-8FFC-52C63BD5C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D8ACB-38B0-414B-8CAB-7BC1BEA20432}" type="datetimeFigureOut">
              <a:rPr lang="en-US"/>
              <a:pPr>
                <a:defRPr/>
              </a:pPr>
              <a:t>1/2/2014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C0975CC-93AA-41EA-B774-F73F853DA019}" type="datetimeFigureOut">
              <a:rPr lang="en-US"/>
              <a:pPr>
                <a:defRPr/>
              </a:pPr>
              <a:t>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2A6F26-B089-4177-83B3-AAFB0B177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Virtual Prop Box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Your name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Child Development I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LHS 2012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Title Slide for Prop Box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9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 Writing Experiences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Show at least two examples of authentic writing the children can use to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Skills</a:t>
            </a:r>
            <a:br>
              <a:rPr lang="en-US" dirty="0" smtClean="0"/>
            </a:br>
            <a:r>
              <a:rPr lang="en-US" smtClean="0"/>
              <a:t>Developing Cooperation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Boys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Girls</a:t>
            </a:r>
            <a:endParaRPr lang="en-US" dirty="0"/>
          </a:p>
        </p:txBody>
      </p:sp>
      <p:sp>
        <p:nvSpPr>
          <p:cNvPr id="23555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6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Traditional Roles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676400"/>
          </a:xfrm>
        </p:spPr>
        <p:txBody>
          <a:bodyPr/>
          <a:lstStyle/>
          <a:p>
            <a:r>
              <a:rPr lang="en-US" dirty="0" smtClean="0"/>
              <a:t>How will you help teach across these gender biases?</a:t>
            </a:r>
          </a:p>
        </p:txBody>
      </p:sp>
      <p:sp>
        <p:nvSpPr>
          <p:cNvPr id="24578" name="Text Placeholder 2"/>
          <p:cNvSpPr>
            <a:spLocks noGrp="1"/>
          </p:cNvSpPr>
          <p:nvPr>
            <p:ph type="body" idx="2"/>
          </p:nvPr>
        </p:nvSpPr>
        <p:spPr>
          <a:xfrm>
            <a:off x="381000" y="2743200"/>
            <a:ext cx="2362200" cy="338296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4579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514600" cy="1905000"/>
          </a:xfrm>
        </p:spPr>
        <p:txBody>
          <a:bodyPr/>
          <a:lstStyle/>
          <a:p>
            <a:r>
              <a:rPr lang="en-US" smtClean="0"/>
              <a:t>What </a:t>
            </a:r>
            <a:br>
              <a:rPr lang="en-US" smtClean="0"/>
            </a:br>
            <a:r>
              <a:rPr lang="en-US" smtClean="0"/>
              <a:t>Multi– Cultural lessons can be taught with your props?</a:t>
            </a:r>
          </a:p>
        </p:txBody>
      </p:sp>
      <p:sp>
        <p:nvSpPr>
          <p:cNvPr id="25602" name="Text Placeholder 2"/>
          <p:cNvSpPr>
            <a:spLocks noGrp="1"/>
          </p:cNvSpPr>
          <p:nvPr>
            <p:ph type="body" idx="2"/>
          </p:nvPr>
        </p:nvSpPr>
        <p:spPr>
          <a:xfrm>
            <a:off x="381000" y="2895600"/>
            <a:ext cx="2362200" cy="3230563"/>
          </a:xfrm>
        </p:spPr>
        <p:txBody>
          <a:bodyPr/>
          <a:lstStyle/>
          <a:p>
            <a:r>
              <a:rPr lang="en-US" smtClean="0"/>
              <a:t>Add pictures and description here.</a:t>
            </a:r>
          </a:p>
        </p:txBody>
      </p:sp>
      <p:sp>
        <p:nvSpPr>
          <p:cNvPr id="25603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Specific Vocabulary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2209800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2286000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304800" y="3886200"/>
            <a:ext cx="403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 bwMode="auto">
          <a:xfrm>
            <a:off x="304800" y="3876502"/>
            <a:ext cx="403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Vocabulary</a:t>
            </a:r>
            <a:endParaRPr lang="en-US" dirty="0"/>
          </a:p>
        </p:txBody>
      </p:sp>
      <p:sp>
        <p:nvSpPr>
          <p:cNvPr id="13" name="Content Placeholder 8"/>
          <p:cNvSpPr txBox="1">
            <a:spLocks/>
          </p:cNvSpPr>
          <p:nvPr/>
        </p:nvSpPr>
        <p:spPr bwMode="auto">
          <a:xfrm>
            <a:off x="4800600" y="3876502"/>
            <a:ext cx="403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Specific Dialog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2209800"/>
          </a:xfrm>
        </p:spPr>
        <p:txBody>
          <a:bodyPr/>
          <a:lstStyle/>
          <a:p>
            <a:r>
              <a:rPr lang="en-US" dirty="0" smtClean="0"/>
              <a:t>He said “ ….”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2286000"/>
          </a:xfrm>
        </p:spPr>
        <p:txBody>
          <a:bodyPr/>
          <a:lstStyle/>
          <a:p>
            <a:r>
              <a:rPr lang="en-US" dirty="0"/>
              <a:t>She said “ ….”</a:t>
            </a:r>
          </a:p>
        </p:txBody>
      </p:sp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304800" y="3886200"/>
            <a:ext cx="403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 bwMode="auto">
          <a:xfrm>
            <a:off x="304800" y="3876502"/>
            <a:ext cx="403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She said “ ….”</a:t>
            </a:r>
          </a:p>
        </p:txBody>
      </p:sp>
      <p:sp>
        <p:nvSpPr>
          <p:cNvPr id="13" name="Content Placeholder 8"/>
          <p:cNvSpPr txBox="1">
            <a:spLocks/>
          </p:cNvSpPr>
          <p:nvPr/>
        </p:nvSpPr>
        <p:spPr bwMode="auto">
          <a:xfrm>
            <a:off x="4800600" y="3876502"/>
            <a:ext cx="403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 </a:t>
            </a:r>
            <a:r>
              <a:rPr lang="en-US" dirty="0"/>
              <a:t>said “ ….”</a:t>
            </a:r>
          </a:p>
        </p:txBody>
      </p:sp>
    </p:spTree>
    <p:extLst>
      <p:ext uri="{BB962C8B-B14F-4D97-AF65-F5344CB8AC3E}">
        <p14:creationId xmlns:p14="http://schemas.microsoft.com/office/powerpoint/2010/main" val="36157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Open Ended Questions To Engage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Traditional Use </a:t>
            </a:r>
            <a:r>
              <a:rPr sz="1400"/>
              <a:t>– add photo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Creative Use</a:t>
            </a:r>
            <a:r>
              <a:rPr lang="en-US" sz="2400" dirty="0" smtClean="0"/>
              <a:t> </a:t>
            </a:r>
            <a:r>
              <a:rPr lang="en-US" sz="1400" dirty="0" smtClean="0"/>
              <a:t>– add photo</a:t>
            </a:r>
            <a:endParaRPr lang="en-US" sz="1400" dirty="0"/>
          </a:p>
        </p:txBody>
      </p:sp>
      <p:sp>
        <p:nvSpPr>
          <p:cNvPr id="14339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40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4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Center Your Box will be Used 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earning-Styles-Post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533400"/>
            <a:ext cx="5791200" cy="56540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 Learners will be able to observe knowledge through</a:t>
            </a:r>
          </a:p>
        </p:txBody>
      </p:sp>
      <p:sp>
        <p:nvSpPr>
          <p:cNvPr id="27650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27651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What visual photos or diagrams can you add to your prop box to help the children learn.</a:t>
            </a:r>
          </a:p>
          <a:p>
            <a:endParaRPr lang="en-US" dirty="0"/>
          </a:p>
          <a:p>
            <a:r>
              <a:rPr lang="en-US" dirty="0" smtClean="0"/>
              <a:t>Examples Diagrams:</a:t>
            </a:r>
          </a:p>
          <a:p>
            <a:r>
              <a:rPr lang="en-US" dirty="0" smtClean="0"/>
              <a:t>Veggie and Fruits</a:t>
            </a:r>
          </a:p>
          <a:p>
            <a:r>
              <a:rPr lang="en-US" dirty="0" smtClean="0"/>
              <a:t>Vehicles that move with 2 wheels / 4 wheels.</a:t>
            </a:r>
          </a:p>
          <a:p>
            <a:r>
              <a:rPr lang="en-US" dirty="0" smtClean="0"/>
              <a:t>Eye Chart in Doctors office, letter and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Auditory Learners will be able to listen to</a:t>
            </a:r>
          </a:p>
        </p:txBody>
      </p:sp>
      <p:sp>
        <p:nvSpPr>
          <p:cNvPr id="28674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28675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What can be said or listened to build vocabulary and comprehensions skills.</a:t>
            </a:r>
          </a:p>
          <a:p>
            <a:r>
              <a:rPr lang="en-US" dirty="0" smtClean="0"/>
              <a:t>Music, book on tape, oral directions.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Tactile Learners will enjoy</a:t>
            </a:r>
          </a:p>
        </p:txBody>
      </p:sp>
      <p:sp>
        <p:nvSpPr>
          <p:cNvPr id="29698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29699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Think about the different textures that could be felt that pertain to your prop box. </a:t>
            </a:r>
          </a:p>
          <a:p>
            <a:endParaRPr lang="en-US" dirty="0"/>
          </a:p>
          <a:p>
            <a:r>
              <a:rPr lang="en-US" dirty="0" smtClean="0"/>
              <a:t>List them and descriptive words that would add to the preschool child's vocabulary.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8200" y="2819400"/>
            <a:ext cx="6934200" cy="1752600"/>
          </a:xfrm>
        </p:spPr>
        <p:txBody>
          <a:bodyPr/>
          <a:lstStyle/>
          <a:p>
            <a:r>
              <a:rPr lang="en-US" sz="2800" dirty="0" smtClean="0"/>
              <a:t>Use your “pink Handout”   that explains developmentally appropriate skills that can be taught with your prop box.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752600"/>
          </a:xfrm>
        </p:spPr>
        <p:txBody>
          <a:bodyPr/>
          <a:lstStyle/>
          <a:p>
            <a:r>
              <a:rPr lang="en-US" sz="3600" i="1" dirty="0" smtClean="0"/>
              <a:t>Delete this slide before you turn in or present your assignments </a:t>
            </a:r>
            <a:br>
              <a:rPr lang="en-US" sz="3600" i="1" dirty="0" smtClean="0"/>
            </a:br>
            <a:r>
              <a:rPr lang="en-US" sz="3600" i="1" dirty="0" smtClean="0"/>
              <a:t>informative only for slides 19 – 20.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8592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Social 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Emotional – Self concept</a:t>
            </a:r>
            <a:endParaRPr lang="en-US" dirty="0"/>
          </a:p>
        </p:txBody>
      </p:sp>
      <p:sp>
        <p:nvSpPr>
          <p:cNvPr id="30723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4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to be Taught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Comprehension</a:t>
            </a:r>
            <a:endParaRPr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Pre Reading -</a:t>
            </a:r>
            <a:endParaRPr lang="en-US" dirty="0"/>
          </a:p>
        </p:txBody>
      </p:sp>
      <p:sp>
        <p:nvSpPr>
          <p:cNvPr id="31747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1748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174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to be Taught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Expressive language 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2771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2772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277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Conceptual Learning continues…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Gross motor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Fine motor</a:t>
            </a:r>
            <a:endParaRPr lang="en-US" dirty="0"/>
          </a:p>
        </p:txBody>
      </p:sp>
      <p:sp>
        <p:nvSpPr>
          <p:cNvPr id="33795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3796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379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Conceptual Learning continues…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6"/>
          <p:cNvSpPr>
            <a:spLocks noGrp="1"/>
          </p:cNvSpPr>
          <p:nvPr>
            <p:ph type="title"/>
          </p:nvPr>
        </p:nvSpPr>
        <p:spPr>
          <a:xfrm>
            <a:off x="2971800" y="685800"/>
            <a:ext cx="5867400" cy="1219200"/>
          </a:xfrm>
        </p:spPr>
        <p:txBody>
          <a:bodyPr/>
          <a:lstStyle/>
          <a:p>
            <a:r>
              <a:rPr lang="en-US" dirty="0" smtClean="0"/>
              <a:t>This prop box will appeal to children because  </a:t>
            </a:r>
          </a:p>
        </p:txBody>
      </p:sp>
      <p:sp>
        <p:nvSpPr>
          <p:cNvPr id="34818" name="Picture Placeholder 7"/>
          <p:cNvSpPr>
            <a:spLocks noGrp="1"/>
          </p:cNvSpPr>
          <p:nvPr>
            <p:ph type="pic" idx="1"/>
          </p:nvPr>
        </p:nvSpPr>
        <p:spPr>
          <a:xfrm>
            <a:off x="2971800" y="1981200"/>
            <a:ext cx="5867400" cy="4267200"/>
          </a:xfrm>
        </p:spPr>
      </p:sp>
      <p:sp>
        <p:nvSpPr>
          <p:cNvPr id="3481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box</a:t>
            </a:r>
          </a:p>
        </p:txBody>
      </p:sp>
      <p:sp>
        <p:nvSpPr>
          <p:cNvPr id="15362" name="Text Placeholder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mtClean="0"/>
              <a:t>How will you decorate your box?</a:t>
            </a:r>
          </a:p>
          <a:p>
            <a:r>
              <a:rPr lang="en-US" smtClean="0"/>
              <a:t>Explain what type of box you will use to collect your artifacts, books and props.</a:t>
            </a:r>
          </a:p>
          <a:p>
            <a:r>
              <a:rPr lang="en-US" smtClean="0"/>
              <a:t>Add photos</a:t>
            </a:r>
          </a:p>
        </p:txBody>
      </p:sp>
      <p:sp>
        <p:nvSpPr>
          <p:cNvPr id="15363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Safety steps taken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Durability considerations</a:t>
            </a:r>
            <a:endParaRPr lang="en-US" dirty="0"/>
          </a:p>
        </p:txBody>
      </p:sp>
      <p:sp>
        <p:nvSpPr>
          <p:cNvPr id="35843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4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Safety &amp; Durabilty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Title 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36867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6868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686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Book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Title 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Author </a:t>
            </a:r>
            <a:endParaRPr lang="en-US" dirty="0"/>
          </a:p>
        </p:txBody>
      </p:sp>
      <p:sp>
        <p:nvSpPr>
          <p:cNvPr id="37891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7892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789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Book TWO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Lesson One	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Lesson Two</a:t>
            </a:r>
            <a:endParaRPr lang="en-US" dirty="0"/>
          </a:p>
        </p:txBody>
      </p:sp>
      <p:sp>
        <p:nvSpPr>
          <p:cNvPr id="38915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8916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891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Sneak Preview to the Two Lessons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 used for design of this Prop Box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66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3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04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PROPS</a:t>
            </a:r>
          </a:p>
        </p:txBody>
      </p:sp>
      <p:sp>
        <p:nvSpPr>
          <p:cNvPr id="17410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1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18435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6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PROPS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9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20483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4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PROPS</a:t>
            </a:r>
          </a:p>
        </p:txBody>
      </p:sp>
      <p:sp>
        <p:nvSpPr>
          <p:cNvPr id="21506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7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PROPS</a:t>
            </a:r>
          </a:p>
        </p:txBody>
      </p:sp>
      <p:sp>
        <p:nvSpPr>
          <p:cNvPr id="22530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1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2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7030A0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368</Words>
  <Application>Microsoft Office PowerPoint</Application>
  <PresentationFormat>On-screen Show (4:3)</PresentationFormat>
  <Paragraphs>83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Civic</vt:lpstr>
      <vt:lpstr>Title Slide for Prop Box</vt:lpstr>
      <vt:lpstr>Center Your Box will be Used In </vt:lpstr>
      <vt:lpstr>The box</vt:lpstr>
      <vt:lpstr>The PROPS</vt:lpstr>
      <vt:lpstr>The PROPS</vt:lpstr>
      <vt:lpstr>The PROPS</vt:lpstr>
      <vt:lpstr>The PROPS</vt:lpstr>
      <vt:lpstr>The PROPS</vt:lpstr>
      <vt:lpstr>The PROPS</vt:lpstr>
      <vt:lpstr>Environmental Print</vt:lpstr>
      <vt:lpstr>Functional Print</vt:lpstr>
      <vt:lpstr>Authentic Writing Experiences </vt:lpstr>
      <vt:lpstr>Social Skills Developing Cooperation </vt:lpstr>
      <vt:lpstr>Traditional Roles </vt:lpstr>
      <vt:lpstr>How will you help teach across these gender biases?</vt:lpstr>
      <vt:lpstr>What  Multi– Cultural lessons can be taught with your props?</vt:lpstr>
      <vt:lpstr>Theme Specific Vocabulary </vt:lpstr>
      <vt:lpstr>Theme Specific Dialog</vt:lpstr>
      <vt:lpstr>Six Open Ended Questions To Engage </vt:lpstr>
      <vt:lpstr>PowerPoint Presentation</vt:lpstr>
      <vt:lpstr>Visual Learners will be able to observe knowledge through</vt:lpstr>
      <vt:lpstr>Auditory Learners will be able to listen to</vt:lpstr>
      <vt:lpstr>Tactile Learners will enjoy</vt:lpstr>
      <vt:lpstr>Delete this slide before you turn in or present your assignments  informative only for slides 19 – 20.</vt:lpstr>
      <vt:lpstr>Concepts to be Taught</vt:lpstr>
      <vt:lpstr>Concepts to be Taught</vt:lpstr>
      <vt:lpstr>Conceptual Learning continues…</vt:lpstr>
      <vt:lpstr>Conceptual Learning continues…</vt:lpstr>
      <vt:lpstr>This prop box will appeal to children because  </vt:lpstr>
      <vt:lpstr>Safety &amp; Durabilty</vt:lpstr>
      <vt:lpstr>Book ONE</vt:lpstr>
      <vt:lpstr>Book TWO</vt:lpstr>
      <vt:lpstr>Sneak Preview to the Two Lessons</vt:lpstr>
      <vt:lpstr>Resources used for design of this Prop Box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for Prop Box</dc:title>
  <dc:creator>Kate</dc:creator>
  <cp:lastModifiedBy>FCPS</cp:lastModifiedBy>
  <cp:revision>66</cp:revision>
  <dcterms:created xsi:type="dcterms:W3CDTF">2011-05-26T00:18:29Z</dcterms:created>
  <dcterms:modified xsi:type="dcterms:W3CDTF">2014-01-02T14:29:13Z</dcterms:modified>
</cp:coreProperties>
</file>