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1" r:id="rId3"/>
    <p:sldId id="282" r:id="rId4"/>
    <p:sldId id="257" r:id="rId5"/>
    <p:sldId id="283" r:id="rId6"/>
    <p:sldId id="284"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67" autoAdjust="0"/>
  </p:normalViewPr>
  <p:slideViewPr>
    <p:cSldViewPr>
      <p:cViewPr varScale="1">
        <p:scale>
          <a:sx n="64" d="100"/>
          <a:sy n="64" d="100"/>
        </p:scale>
        <p:origin x="-8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80D787-CF8B-4C9D-9A1A-A4AFA9E9DF4A}" type="datetimeFigureOut">
              <a:rPr lang="en-US" smtClean="0"/>
              <a:t>11/8/2013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90AAA2-2EC1-4259-96BB-02C3DF83D636}" type="slidenum">
              <a:rPr lang="en-US" smtClean="0"/>
              <a:t>‹#›</a:t>
            </a:fld>
            <a:endParaRPr lang="en-US"/>
          </a:p>
        </p:txBody>
      </p:sp>
    </p:spTree>
    <p:extLst>
      <p:ext uri="{BB962C8B-B14F-4D97-AF65-F5344CB8AC3E}">
        <p14:creationId xmlns:p14="http://schemas.microsoft.com/office/powerpoint/2010/main" val="1916803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a photo and a few bullet points about your special</a:t>
            </a:r>
            <a:r>
              <a:rPr lang="en-US" baseline="0" dirty="0" smtClean="0"/>
              <a:t> week of interest.</a:t>
            </a:r>
            <a:endParaRPr lang="en-US" dirty="0"/>
          </a:p>
        </p:txBody>
      </p:sp>
      <p:sp>
        <p:nvSpPr>
          <p:cNvPr id="4" name="Slide Number Placeholder 3"/>
          <p:cNvSpPr>
            <a:spLocks noGrp="1"/>
          </p:cNvSpPr>
          <p:nvPr>
            <p:ph type="sldNum" sz="quarter" idx="10"/>
          </p:nvPr>
        </p:nvSpPr>
        <p:spPr/>
        <p:txBody>
          <a:bodyPr/>
          <a:lstStyle/>
          <a:p>
            <a:fld id="{3890AAA2-2EC1-4259-96BB-02C3DF83D636}" type="slidenum">
              <a:rPr lang="en-US" smtClean="0"/>
              <a:t>3</a:t>
            </a:fld>
            <a:endParaRPr lang="en-US"/>
          </a:p>
        </p:txBody>
      </p:sp>
    </p:spTree>
    <p:extLst>
      <p:ext uri="{BB962C8B-B14F-4D97-AF65-F5344CB8AC3E}">
        <p14:creationId xmlns:p14="http://schemas.microsoft.com/office/powerpoint/2010/main" val="3009666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Design</a:t>
            </a:r>
            <a:r>
              <a:rPr lang="en-US" baseline="0" dirty="0" smtClean="0"/>
              <a:t> a minimum of three start of your day activities to have available to the children, that relate to your theme, that could be used before school as the children wait for their school day to start. </a:t>
            </a:r>
            <a:endParaRPr lang="en-US" dirty="0"/>
          </a:p>
        </p:txBody>
      </p:sp>
      <p:sp>
        <p:nvSpPr>
          <p:cNvPr id="4" name="Slide Number Placeholder 3"/>
          <p:cNvSpPr>
            <a:spLocks noGrp="1"/>
          </p:cNvSpPr>
          <p:nvPr>
            <p:ph type="sldNum" sz="quarter" idx="10"/>
          </p:nvPr>
        </p:nvSpPr>
        <p:spPr/>
        <p:txBody>
          <a:bodyPr/>
          <a:lstStyle/>
          <a:p>
            <a:fld id="{3890AAA2-2EC1-4259-96BB-02C3DF83D636}" type="slidenum">
              <a:rPr lang="en-US" smtClean="0"/>
              <a:t>4</a:t>
            </a:fld>
            <a:endParaRPr lang="en-US"/>
          </a:p>
        </p:txBody>
      </p:sp>
    </p:spTree>
    <p:extLst>
      <p:ext uri="{BB962C8B-B14F-4D97-AF65-F5344CB8AC3E}">
        <p14:creationId xmlns:p14="http://schemas.microsoft.com/office/powerpoint/2010/main" val="613179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0AAA2-2EC1-4259-96BB-02C3DF83D636}" type="slidenum">
              <a:rPr lang="en-US" smtClean="0"/>
              <a:t>12</a:t>
            </a:fld>
            <a:endParaRPr lang="en-US"/>
          </a:p>
        </p:txBody>
      </p:sp>
    </p:spTree>
    <p:extLst>
      <p:ext uri="{BB962C8B-B14F-4D97-AF65-F5344CB8AC3E}">
        <p14:creationId xmlns:p14="http://schemas.microsoft.com/office/powerpoint/2010/main" val="1819389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Web based learning,</a:t>
            </a:r>
            <a:r>
              <a:rPr lang="en-US" baseline="0" dirty="0" smtClean="0"/>
              <a:t> uploading file to the cloud, digital photo book.</a:t>
            </a:r>
          </a:p>
          <a:p>
            <a:r>
              <a:rPr lang="en-US" baseline="0" dirty="0" smtClean="0"/>
              <a:t>How can you incorporate technology for student in your program.</a:t>
            </a:r>
            <a:endParaRPr lang="en-US" dirty="0"/>
          </a:p>
        </p:txBody>
      </p:sp>
      <p:sp>
        <p:nvSpPr>
          <p:cNvPr id="4" name="Slide Number Placeholder 3"/>
          <p:cNvSpPr>
            <a:spLocks noGrp="1"/>
          </p:cNvSpPr>
          <p:nvPr>
            <p:ph type="sldNum" sz="quarter" idx="10"/>
          </p:nvPr>
        </p:nvSpPr>
        <p:spPr/>
        <p:txBody>
          <a:bodyPr/>
          <a:lstStyle/>
          <a:p>
            <a:fld id="{3890AAA2-2EC1-4259-96BB-02C3DF83D636}" type="slidenum">
              <a:rPr lang="en-US" smtClean="0"/>
              <a:t>16</a:t>
            </a:fld>
            <a:endParaRPr lang="en-US"/>
          </a:p>
        </p:txBody>
      </p:sp>
    </p:spTree>
    <p:extLst>
      <p:ext uri="{BB962C8B-B14F-4D97-AF65-F5344CB8AC3E}">
        <p14:creationId xmlns:p14="http://schemas.microsoft.com/office/powerpoint/2010/main" val="1762602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will your week incorporate</a:t>
            </a:r>
            <a:r>
              <a:rPr lang="en-US" baseline="0" dirty="0" smtClean="0"/>
              <a:t> and support the social skills of the group, create a feeling of independence, self awareness increased positive self concepts and group support. </a:t>
            </a:r>
            <a:endParaRPr lang="en-US" dirty="0"/>
          </a:p>
        </p:txBody>
      </p:sp>
      <p:sp>
        <p:nvSpPr>
          <p:cNvPr id="4" name="Slide Number Placeholder 3"/>
          <p:cNvSpPr>
            <a:spLocks noGrp="1"/>
          </p:cNvSpPr>
          <p:nvPr>
            <p:ph type="sldNum" sz="quarter" idx="10"/>
          </p:nvPr>
        </p:nvSpPr>
        <p:spPr/>
        <p:txBody>
          <a:bodyPr/>
          <a:lstStyle/>
          <a:p>
            <a:fld id="{3890AAA2-2EC1-4259-96BB-02C3DF83D636}" type="slidenum">
              <a:rPr lang="en-US" smtClean="0"/>
              <a:t>17</a:t>
            </a:fld>
            <a:endParaRPr lang="en-US"/>
          </a:p>
        </p:txBody>
      </p:sp>
    </p:spTree>
    <p:extLst>
      <p:ext uri="{BB962C8B-B14F-4D97-AF65-F5344CB8AC3E}">
        <p14:creationId xmlns:p14="http://schemas.microsoft.com/office/powerpoint/2010/main" val="3920734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of</a:t>
            </a:r>
            <a:r>
              <a:rPr lang="en-US" baseline="0" dirty="0" smtClean="0"/>
              <a:t> this as a day off school and you have one day to celebrate, a capstone activity. Movie, walking field trip. </a:t>
            </a:r>
            <a:endParaRPr lang="en-US" dirty="0"/>
          </a:p>
        </p:txBody>
      </p:sp>
      <p:sp>
        <p:nvSpPr>
          <p:cNvPr id="4" name="Slide Number Placeholder 3"/>
          <p:cNvSpPr>
            <a:spLocks noGrp="1"/>
          </p:cNvSpPr>
          <p:nvPr>
            <p:ph type="sldNum" sz="quarter" idx="10"/>
          </p:nvPr>
        </p:nvSpPr>
        <p:spPr/>
        <p:txBody>
          <a:bodyPr/>
          <a:lstStyle/>
          <a:p>
            <a:fld id="{3890AAA2-2EC1-4259-96BB-02C3DF83D636}" type="slidenum">
              <a:rPr lang="en-US" smtClean="0"/>
              <a:t>28</a:t>
            </a:fld>
            <a:endParaRPr lang="en-US"/>
          </a:p>
        </p:txBody>
      </p:sp>
    </p:spTree>
    <p:extLst>
      <p:ext uri="{BB962C8B-B14F-4D97-AF65-F5344CB8AC3E}">
        <p14:creationId xmlns:p14="http://schemas.microsoft.com/office/powerpoint/2010/main" val="4207973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5D6232-F774-4F26-9AB0-F5355820E897}"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032FB-B41B-4D99-80C0-E466BE071D45}" type="slidenum">
              <a:rPr lang="en-US" smtClean="0"/>
              <a:t>‹#›</a:t>
            </a:fld>
            <a:endParaRPr lang="en-US"/>
          </a:p>
        </p:txBody>
      </p:sp>
    </p:spTree>
    <p:extLst>
      <p:ext uri="{BB962C8B-B14F-4D97-AF65-F5344CB8AC3E}">
        <p14:creationId xmlns:p14="http://schemas.microsoft.com/office/powerpoint/2010/main" val="3138631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D6232-F774-4F26-9AB0-F5355820E897}"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032FB-B41B-4D99-80C0-E466BE071D45}" type="slidenum">
              <a:rPr lang="en-US" smtClean="0"/>
              <a:t>‹#›</a:t>
            </a:fld>
            <a:endParaRPr lang="en-US"/>
          </a:p>
        </p:txBody>
      </p:sp>
    </p:spTree>
    <p:extLst>
      <p:ext uri="{BB962C8B-B14F-4D97-AF65-F5344CB8AC3E}">
        <p14:creationId xmlns:p14="http://schemas.microsoft.com/office/powerpoint/2010/main" val="390914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D6232-F774-4F26-9AB0-F5355820E897}"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032FB-B41B-4D99-80C0-E466BE071D45}" type="slidenum">
              <a:rPr lang="en-US" smtClean="0"/>
              <a:t>‹#›</a:t>
            </a:fld>
            <a:endParaRPr lang="en-US"/>
          </a:p>
        </p:txBody>
      </p:sp>
    </p:spTree>
    <p:extLst>
      <p:ext uri="{BB962C8B-B14F-4D97-AF65-F5344CB8AC3E}">
        <p14:creationId xmlns:p14="http://schemas.microsoft.com/office/powerpoint/2010/main" val="3263038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D6232-F774-4F26-9AB0-F5355820E897}"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032FB-B41B-4D99-80C0-E466BE071D45}" type="slidenum">
              <a:rPr lang="en-US" smtClean="0"/>
              <a:t>‹#›</a:t>
            </a:fld>
            <a:endParaRPr lang="en-US"/>
          </a:p>
        </p:txBody>
      </p:sp>
    </p:spTree>
    <p:extLst>
      <p:ext uri="{BB962C8B-B14F-4D97-AF65-F5344CB8AC3E}">
        <p14:creationId xmlns:p14="http://schemas.microsoft.com/office/powerpoint/2010/main" val="4050346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5D6232-F774-4F26-9AB0-F5355820E897}"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032FB-B41B-4D99-80C0-E466BE071D45}" type="slidenum">
              <a:rPr lang="en-US" smtClean="0"/>
              <a:t>‹#›</a:t>
            </a:fld>
            <a:endParaRPr lang="en-US"/>
          </a:p>
        </p:txBody>
      </p:sp>
    </p:spTree>
    <p:extLst>
      <p:ext uri="{BB962C8B-B14F-4D97-AF65-F5344CB8AC3E}">
        <p14:creationId xmlns:p14="http://schemas.microsoft.com/office/powerpoint/2010/main" val="691759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5D6232-F774-4F26-9AB0-F5355820E897}"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032FB-B41B-4D99-80C0-E466BE071D45}" type="slidenum">
              <a:rPr lang="en-US" smtClean="0"/>
              <a:t>‹#›</a:t>
            </a:fld>
            <a:endParaRPr lang="en-US"/>
          </a:p>
        </p:txBody>
      </p:sp>
    </p:spTree>
    <p:extLst>
      <p:ext uri="{BB962C8B-B14F-4D97-AF65-F5344CB8AC3E}">
        <p14:creationId xmlns:p14="http://schemas.microsoft.com/office/powerpoint/2010/main" val="3953896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5D6232-F774-4F26-9AB0-F5355820E897}" type="datetimeFigureOut">
              <a:rPr lang="en-US" smtClean="0"/>
              <a:t>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1032FB-B41B-4D99-80C0-E466BE071D45}" type="slidenum">
              <a:rPr lang="en-US" smtClean="0"/>
              <a:t>‹#›</a:t>
            </a:fld>
            <a:endParaRPr lang="en-US"/>
          </a:p>
        </p:txBody>
      </p:sp>
    </p:spTree>
    <p:extLst>
      <p:ext uri="{BB962C8B-B14F-4D97-AF65-F5344CB8AC3E}">
        <p14:creationId xmlns:p14="http://schemas.microsoft.com/office/powerpoint/2010/main" val="1660173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5D6232-F774-4F26-9AB0-F5355820E897}" type="datetimeFigureOut">
              <a:rPr lang="en-US" smtClean="0"/>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032FB-B41B-4D99-80C0-E466BE071D45}" type="slidenum">
              <a:rPr lang="en-US" smtClean="0"/>
              <a:t>‹#›</a:t>
            </a:fld>
            <a:endParaRPr lang="en-US"/>
          </a:p>
        </p:txBody>
      </p:sp>
    </p:spTree>
    <p:extLst>
      <p:ext uri="{BB962C8B-B14F-4D97-AF65-F5344CB8AC3E}">
        <p14:creationId xmlns:p14="http://schemas.microsoft.com/office/powerpoint/2010/main" val="3794976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D6232-F774-4F26-9AB0-F5355820E897}" type="datetimeFigureOut">
              <a:rPr lang="en-US" smtClean="0"/>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1032FB-B41B-4D99-80C0-E466BE071D45}" type="slidenum">
              <a:rPr lang="en-US" smtClean="0"/>
              <a:t>‹#›</a:t>
            </a:fld>
            <a:endParaRPr lang="en-US"/>
          </a:p>
        </p:txBody>
      </p:sp>
    </p:spTree>
    <p:extLst>
      <p:ext uri="{BB962C8B-B14F-4D97-AF65-F5344CB8AC3E}">
        <p14:creationId xmlns:p14="http://schemas.microsoft.com/office/powerpoint/2010/main" val="1171823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5D6232-F774-4F26-9AB0-F5355820E897}"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032FB-B41B-4D99-80C0-E466BE071D45}" type="slidenum">
              <a:rPr lang="en-US" smtClean="0"/>
              <a:t>‹#›</a:t>
            </a:fld>
            <a:endParaRPr lang="en-US"/>
          </a:p>
        </p:txBody>
      </p:sp>
    </p:spTree>
    <p:extLst>
      <p:ext uri="{BB962C8B-B14F-4D97-AF65-F5344CB8AC3E}">
        <p14:creationId xmlns:p14="http://schemas.microsoft.com/office/powerpoint/2010/main" val="400420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5D6232-F774-4F26-9AB0-F5355820E897}"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032FB-B41B-4D99-80C0-E466BE071D45}" type="slidenum">
              <a:rPr lang="en-US" smtClean="0"/>
              <a:t>‹#›</a:t>
            </a:fld>
            <a:endParaRPr lang="en-US"/>
          </a:p>
        </p:txBody>
      </p:sp>
    </p:spTree>
    <p:extLst>
      <p:ext uri="{BB962C8B-B14F-4D97-AF65-F5344CB8AC3E}">
        <p14:creationId xmlns:p14="http://schemas.microsoft.com/office/powerpoint/2010/main" val="1615046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D6232-F774-4F26-9AB0-F5355820E897}" type="datetimeFigureOut">
              <a:rPr lang="en-US" smtClean="0"/>
              <a:t>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032FB-B41B-4D99-80C0-E466BE071D45}" type="slidenum">
              <a:rPr lang="en-US" smtClean="0"/>
              <a:t>‹#›</a:t>
            </a:fld>
            <a:endParaRPr lang="en-US"/>
          </a:p>
        </p:txBody>
      </p:sp>
    </p:spTree>
    <p:extLst>
      <p:ext uri="{BB962C8B-B14F-4D97-AF65-F5344CB8AC3E}">
        <p14:creationId xmlns:p14="http://schemas.microsoft.com/office/powerpoint/2010/main" val="1058747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of Your Week Long </a:t>
            </a:r>
            <a:br>
              <a:rPr lang="en-US" dirty="0" smtClean="0"/>
            </a:br>
            <a:r>
              <a:rPr lang="en-US" dirty="0" smtClean="0"/>
              <a:t>After School Plan</a:t>
            </a:r>
            <a:endParaRPr lang="en-US" dirty="0"/>
          </a:p>
        </p:txBody>
      </p:sp>
      <p:sp>
        <p:nvSpPr>
          <p:cNvPr id="3" name="Subtitle 2"/>
          <p:cNvSpPr>
            <a:spLocks noGrp="1"/>
          </p:cNvSpPr>
          <p:nvPr>
            <p:ph type="subTitle" idx="1"/>
          </p:nvPr>
        </p:nvSpPr>
        <p:spPr/>
        <p:txBody>
          <a:bodyPr/>
          <a:lstStyle/>
          <a:p>
            <a:r>
              <a:rPr lang="en-US" dirty="0" smtClean="0"/>
              <a:t>FCC Fall ’13 </a:t>
            </a:r>
            <a:r>
              <a:rPr lang="en-US" dirty="0" smtClean="0"/>
              <a:t>ECD 108 </a:t>
            </a:r>
            <a:br>
              <a:rPr lang="en-US" dirty="0" smtClean="0"/>
            </a:br>
            <a:r>
              <a:rPr lang="en-US" dirty="0" smtClean="0"/>
              <a:t>Activities for School Age Children</a:t>
            </a:r>
          </a:p>
          <a:p>
            <a:r>
              <a:rPr lang="en-US" dirty="0" smtClean="0"/>
              <a:t>Your Name Here</a:t>
            </a:r>
          </a:p>
        </p:txBody>
      </p:sp>
    </p:spTree>
    <p:extLst>
      <p:ext uri="{BB962C8B-B14F-4D97-AF65-F5344CB8AC3E}">
        <p14:creationId xmlns:p14="http://schemas.microsoft.com/office/powerpoint/2010/main" val="4243075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Grade 2-3 </a:t>
            </a:r>
            <a:br>
              <a:rPr lang="en-US" dirty="0"/>
            </a:br>
            <a:r>
              <a:rPr lang="en-US" dirty="0" smtClean="0"/>
              <a:t>Homework Help  &amp; </a:t>
            </a:r>
            <a:br>
              <a:rPr lang="en-US" dirty="0" smtClean="0"/>
            </a:br>
            <a:r>
              <a:rPr lang="en-US" dirty="0" smtClean="0"/>
              <a:t>Academic Support Time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81923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Grade 4-5 </a:t>
            </a:r>
            <a:r>
              <a:rPr lang="en-US" dirty="0" smtClean="0"/>
              <a:t/>
            </a:r>
            <a:br>
              <a:rPr lang="en-US" dirty="0" smtClean="0"/>
            </a:br>
            <a:r>
              <a:rPr lang="en-US" dirty="0" smtClean="0"/>
              <a:t>Homework Help  &amp; </a:t>
            </a:r>
            <a:br>
              <a:rPr lang="en-US" dirty="0" smtClean="0"/>
            </a:br>
            <a:r>
              <a:rPr lang="en-US" dirty="0" smtClean="0"/>
              <a:t>Academic Support Time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79190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Afternoon Snacks</a:t>
            </a:r>
            <a:endParaRPr lang="en-US" dirty="0"/>
          </a:p>
        </p:txBody>
      </p:sp>
      <p:sp>
        <p:nvSpPr>
          <p:cNvPr id="4" name="Content Placeholder 3"/>
          <p:cNvSpPr>
            <a:spLocks noGrp="1"/>
          </p:cNvSpPr>
          <p:nvPr>
            <p:ph sz="half" idx="1"/>
          </p:nvPr>
        </p:nvSpPr>
        <p:spPr>
          <a:xfrm>
            <a:off x="457200" y="1524000"/>
            <a:ext cx="4038600" cy="2027238"/>
          </a:xfrm>
        </p:spPr>
        <p:txBody>
          <a:bodyPr/>
          <a:lstStyle/>
          <a:p>
            <a:r>
              <a:rPr lang="en-US" dirty="0" smtClean="0"/>
              <a:t>Monday </a:t>
            </a:r>
            <a:endParaRPr lang="en-US" dirty="0"/>
          </a:p>
        </p:txBody>
      </p:sp>
      <p:sp>
        <p:nvSpPr>
          <p:cNvPr id="5" name="Content Placeholder 4"/>
          <p:cNvSpPr>
            <a:spLocks noGrp="1"/>
          </p:cNvSpPr>
          <p:nvPr>
            <p:ph sz="half" idx="2"/>
          </p:nvPr>
        </p:nvSpPr>
        <p:spPr>
          <a:xfrm>
            <a:off x="4648200" y="1600201"/>
            <a:ext cx="4038600" cy="2209800"/>
          </a:xfrm>
        </p:spPr>
        <p:txBody>
          <a:bodyPr/>
          <a:lstStyle/>
          <a:p>
            <a:r>
              <a:rPr lang="en-US" dirty="0" smtClean="0"/>
              <a:t>Tuesday</a:t>
            </a:r>
            <a:endParaRPr lang="en-US" dirty="0"/>
          </a:p>
        </p:txBody>
      </p:sp>
      <p:sp>
        <p:nvSpPr>
          <p:cNvPr id="6" name="Content Placeholder 3"/>
          <p:cNvSpPr txBox="1">
            <a:spLocks/>
          </p:cNvSpPr>
          <p:nvPr/>
        </p:nvSpPr>
        <p:spPr>
          <a:xfrm>
            <a:off x="457200" y="3962400"/>
            <a:ext cx="4038600" cy="202723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Wednesday </a:t>
            </a:r>
            <a:endParaRPr lang="en-US" dirty="0"/>
          </a:p>
        </p:txBody>
      </p:sp>
      <p:sp>
        <p:nvSpPr>
          <p:cNvPr id="7" name="Content Placeholder 3"/>
          <p:cNvSpPr txBox="1">
            <a:spLocks/>
          </p:cNvSpPr>
          <p:nvPr/>
        </p:nvSpPr>
        <p:spPr>
          <a:xfrm>
            <a:off x="4724400" y="3962400"/>
            <a:ext cx="4038600" cy="202723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Thursday</a:t>
            </a:r>
            <a:endParaRPr lang="en-US" dirty="0"/>
          </a:p>
        </p:txBody>
      </p:sp>
    </p:spTree>
    <p:extLst>
      <p:ext uri="{BB962C8B-B14F-4D97-AF65-F5344CB8AC3E}">
        <p14:creationId xmlns:p14="http://schemas.microsoft.com/office/powerpoint/2010/main" val="1841292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Snack Together </a:t>
            </a:r>
            <a:endParaRPr lang="en-US" dirty="0"/>
          </a:p>
        </p:txBody>
      </p:sp>
      <p:sp>
        <p:nvSpPr>
          <p:cNvPr id="4" name="Content Placeholder 3"/>
          <p:cNvSpPr>
            <a:spLocks noGrp="1"/>
          </p:cNvSpPr>
          <p:nvPr>
            <p:ph sz="half" idx="1"/>
          </p:nvPr>
        </p:nvSpPr>
        <p:spPr/>
        <p:txBody>
          <a:bodyPr/>
          <a:lstStyle/>
          <a:p>
            <a:endParaRPr lang="en-US"/>
          </a:p>
        </p:txBody>
      </p:sp>
      <p:sp>
        <p:nvSpPr>
          <p:cNvPr id="5" name="Content Placeholder 4"/>
          <p:cNvSpPr>
            <a:spLocks noGrp="1"/>
          </p:cNvSpPr>
          <p:nvPr>
            <p:ph sz="half" idx="2"/>
          </p:nvPr>
        </p:nvSpPr>
        <p:spPr/>
        <p:txBody>
          <a:bodyPr/>
          <a:lstStyle/>
          <a:p>
            <a:r>
              <a:rPr lang="en-US" dirty="0" smtClean="0"/>
              <a:t>Team work</a:t>
            </a:r>
          </a:p>
          <a:p>
            <a:r>
              <a:rPr lang="en-US" dirty="0" smtClean="0"/>
              <a:t>Discovery</a:t>
            </a:r>
          </a:p>
          <a:p>
            <a:r>
              <a:rPr lang="en-US" dirty="0" smtClean="0"/>
              <a:t>Self Concept </a:t>
            </a:r>
          </a:p>
          <a:p>
            <a:r>
              <a:rPr lang="en-US" dirty="0" smtClean="0"/>
              <a:t>Ingredients </a:t>
            </a:r>
          </a:p>
        </p:txBody>
      </p:sp>
    </p:spTree>
    <p:extLst>
      <p:ext uri="{BB962C8B-B14F-4D97-AF65-F5344CB8AC3E}">
        <p14:creationId xmlns:p14="http://schemas.microsoft.com/office/powerpoint/2010/main" val="1544455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Oriented Art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57934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Craft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422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t>
            </a:r>
            <a:endParaRPr lang="en-US" dirty="0"/>
          </a:p>
        </p:txBody>
      </p:sp>
      <p:sp>
        <p:nvSpPr>
          <p:cNvPr id="4" name="Content Placeholder 3"/>
          <p:cNvSpPr>
            <a:spLocks noGrp="1"/>
          </p:cNvSpPr>
          <p:nvPr>
            <p:ph sz="half" idx="1"/>
          </p:nvPr>
        </p:nvSpPr>
        <p:spPr/>
        <p:txBody>
          <a:bodyPr/>
          <a:lstStyle/>
          <a:p>
            <a:endParaRPr lang="en-US"/>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1709478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Skills Awareness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46736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Theme Related Activity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07682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Theme Related Activity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02077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05400"/>
            <a:ext cx="8458200" cy="1362075"/>
          </a:xfrm>
        </p:spPr>
        <p:txBody>
          <a:bodyPr/>
          <a:lstStyle/>
          <a:p>
            <a:r>
              <a:rPr lang="en-US" dirty="0" smtClean="0">
                <a:sym typeface="Wingdings"/>
              </a:rPr>
              <a:t></a:t>
            </a:r>
            <a:r>
              <a:rPr lang="en-US" dirty="0" smtClean="0"/>
              <a:t>Directions for the Assignment</a:t>
            </a:r>
            <a:endParaRPr lang="en-US" dirty="0"/>
          </a:p>
        </p:txBody>
      </p:sp>
      <p:sp>
        <p:nvSpPr>
          <p:cNvPr id="3" name="Text Placeholder 2"/>
          <p:cNvSpPr>
            <a:spLocks noGrp="1"/>
          </p:cNvSpPr>
          <p:nvPr>
            <p:ph type="body" idx="1"/>
          </p:nvPr>
        </p:nvSpPr>
        <p:spPr>
          <a:xfrm>
            <a:off x="685800" y="1371600"/>
            <a:ext cx="7772400" cy="3644901"/>
          </a:xfrm>
        </p:spPr>
        <p:txBody>
          <a:bodyPr>
            <a:normAutofit fontScale="92500" lnSpcReduction="10000"/>
          </a:bodyPr>
          <a:lstStyle/>
          <a:p>
            <a:pPr marL="342900" indent="-342900">
              <a:buFont typeface="Wingdings"/>
              <a:buChar char="q"/>
            </a:pPr>
            <a:r>
              <a:rPr lang="en-US" dirty="0" smtClean="0"/>
              <a:t>Choose a theme...</a:t>
            </a:r>
          </a:p>
          <a:p>
            <a:pPr marL="342900" indent="-342900">
              <a:buFont typeface="Wingdings"/>
              <a:buChar char="q"/>
            </a:pPr>
            <a:r>
              <a:rPr lang="en-US" dirty="0" smtClean="0"/>
              <a:t>Find a chapter book …</a:t>
            </a:r>
          </a:p>
          <a:p>
            <a:pPr marL="342900" indent="-342900">
              <a:buFont typeface="Wingdings"/>
              <a:buChar char="q"/>
            </a:pPr>
            <a:r>
              <a:rPr lang="en-US" dirty="0" smtClean="0"/>
              <a:t>A game … and</a:t>
            </a:r>
          </a:p>
          <a:p>
            <a:pPr marL="342900" indent="-342900">
              <a:buFont typeface="Wingdings"/>
              <a:buChar char="q"/>
            </a:pPr>
            <a:r>
              <a:rPr lang="en-US" dirty="0" smtClean="0"/>
              <a:t>A snack you can make that relates to your story. </a:t>
            </a:r>
          </a:p>
          <a:p>
            <a:pPr marL="342900" indent="-342900">
              <a:buFont typeface="Wingdings"/>
              <a:buChar char="q"/>
            </a:pPr>
            <a:r>
              <a:rPr lang="en-US" dirty="0" smtClean="0"/>
              <a:t>Plan a “read aloud” time, a time for homework or a time to reinforce math and language skills if the children don’t have homework. </a:t>
            </a:r>
          </a:p>
          <a:p>
            <a:pPr marL="342900" indent="-342900">
              <a:buFont typeface="Wingdings"/>
              <a:buChar char="q"/>
            </a:pPr>
            <a:r>
              <a:rPr lang="en-US" dirty="0" smtClean="0">
                <a:sym typeface="Wingdings"/>
              </a:rPr>
              <a:t>Change </a:t>
            </a:r>
            <a:r>
              <a:rPr lang="en-US" dirty="0">
                <a:sym typeface="Wingdings"/>
              </a:rPr>
              <a:t>the title your slides as needed</a:t>
            </a:r>
            <a:r>
              <a:rPr lang="en-US" dirty="0" smtClean="0">
                <a:sym typeface="Wingdings"/>
              </a:rPr>
              <a:t>. Add extra slides if you need them. </a:t>
            </a:r>
            <a:r>
              <a:rPr lang="en-US" dirty="0">
                <a:sym typeface="Wingdings"/>
              </a:rPr>
              <a:t>They are there to keep your project on task and to cover all key elements.</a:t>
            </a:r>
          </a:p>
          <a:p>
            <a:pPr marL="342900" indent="-342900">
              <a:buFont typeface="Wingdings"/>
              <a:buChar char="q"/>
            </a:pPr>
            <a:r>
              <a:rPr lang="en-US" dirty="0" smtClean="0">
                <a:sym typeface="Wingdings"/>
              </a:rPr>
              <a:t>Use </a:t>
            </a:r>
            <a:r>
              <a:rPr lang="en-US" dirty="0">
                <a:sym typeface="Wingdings"/>
              </a:rPr>
              <a:t>the World Wide Web and its tools like Google Images and  </a:t>
            </a:r>
            <a:r>
              <a:rPr lang="en-US" dirty="0" err="1">
                <a:sym typeface="Wingdings"/>
              </a:rPr>
              <a:t>Pinterest</a:t>
            </a:r>
            <a:r>
              <a:rPr lang="en-US" dirty="0">
                <a:sym typeface="Wingdings"/>
              </a:rPr>
              <a:t>  or other references to obtain ideas and photos for your presentation</a:t>
            </a:r>
            <a:r>
              <a:rPr lang="en-US" dirty="0" smtClean="0">
                <a:sym typeface="Wingdings"/>
              </a:rPr>
              <a:t>.</a:t>
            </a:r>
          </a:p>
          <a:p>
            <a:pPr marL="342900" indent="-342900">
              <a:buFont typeface="Wingdings"/>
              <a:buChar char="q"/>
            </a:pPr>
            <a:r>
              <a:rPr lang="en-US" dirty="0" smtClean="0">
                <a:sym typeface="Wingdings"/>
              </a:rPr>
              <a:t>Choose a background design, transitions and animations ( I will help you with this week two)</a:t>
            </a:r>
            <a:endParaRPr lang="en-US" dirty="0"/>
          </a:p>
        </p:txBody>
      </p:sp>
    </p:spTree>
    <p:extLst>
      <p:ext uri="{BB962C8B-B14F-4D97-AF65-F5344CB8AC3E}">
        <p14:creationId xmlns:p14="http://schemas.microsoft.com/office/powerpoint/2010/main" val="3087186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Theme Related Activity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48829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Outdoor / Gross Motor Activity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54932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Outdoor / Gross Motor Activity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37072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Outdoor / Gross Motor Activity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46973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Week Learning Goal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12759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Week Learning Goal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63443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Week Learning Goal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06399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4" name="Content Placeholder 3"/>
          <p:cNvSpPr>
            <a:spLocks noGrp="1"/>
          </p:cNvSpPr>
          <p:nvPr>
            <p:ph sz="half" idx="1"/>
          </p:nvPr>
        </p:nvSpPr>
        <p:spPr/>
        <p:txBody>
          <a:bodyPr/>
          <a:lstStyle/>
          <a:p>
            <a:endParaRPr lang="en-US"/>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9557857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Ending Celebration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52481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9298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Slide</a:t>
            </a:r>
            <a:endParaRPr lang="en-US" dirty="0"/>
          </a:p>
        </p:txBody>
      </p:sp>
      <p:sp>
        <p:nvSpPr>
          <p:cNvPr id="4" name="Content Placeholder 3"/>
          <p:cNvSpPr>
            <a:spLocks noGrp="1"/>
          </p:cNvSpPr>
          <p:nvPr>
            <p:ph sz="half" idx="1"/>
          </p:nvPr>
        </p:nvSpPr>
        <p:spPr/>
        <p:txBody>
          <a:bodyPr/>
          <a:lstStyle/>
          <a:p>
            <a:endParaRPr lang="en-US"/>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3107018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of the Day Activity </a:t>
            </a:r>
            <a:endParaRPr lang="en-US" dirty="0"/>
          </a:p>
        </p:txBody>
      </p:sp>
      <p:sp>
        <p:nvSpPr>
          <p:cNvPr id="3" name="Content Placeholder 2"/>
          <p:cNvSpPr>
            <a:spLocks noGrp="1"/>
          </p:cNvSpPr>
          <p:nvPr>
            <p:ph idx="1"/>
          </p:nvPr>
        </p:nvSpPr>
        <p:spPr>
          <a:xfrm>
            <a:off x="457200" y="1600200"/>
            <a:ext cx="2438400" cy="4525963"/>
          </a:xfrm>
          <a:ln>
            <a:solidFill>
              <a:schemeClr val="tx1"/>
            </a:solidFill>
          </a:ln>
        </p:spPr>
        <p:txBody>
          <a:bodyPr/>
          <a:lstStyle/>
          <a:p>
            <a:pPr marL="0" indent="0">
              <a:buNone/>
            </a:pPr>
            <a:r>
              <a:rPr lang="en-US" dirty="0" smtClean="0"/>
              <a:t>1.</a:t>
            </a:r>
            <a:endParaRPr lang="en-US" dirty="0"/>
          </a:p>
        </p:txBody>
      </p:sp>
      <p:sp>
        <p:nvSpPr>
          <p:cNvPr id="10" name="Content Placeholder 2"/>
          <p:cNvSpPr txBox="1">
            <a:spLocks/>
          </p:cNvSpPr>
          <p:nvPr/>
        </p:nvSpPr>
        <p:spPr>
          <a:xfrm>
            <a:off x="5784273" y="1607127"/>
            <a:ext cx="2438400" cy="4525963"/>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3.</a:t>
            </a:r>
            <a:endParaRPr lang="en-US" dirty="0"/>
          </a:p>
        </p:txBody>
      </p:sp>
      <p:sp>
        <p:nvSpPr>
          <p:cNvPr id="11" name="Content Placeholder 2"/>
          <p:cNvSpPr txBox="1">
            <a:spLocks/>
          </p:cNvSpPr>
          <p:nvPr/>
        </p:nvSpPr>
        <p:spPr>
          <a:xfrm>
            <a:off x="3200400" y="1607127"/>
            <a:ext cx="2438400" cy="4525963"/>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2.</a:t>
            </a:r>
            <a:endParaRPr lang="en-US" dirty="0"/>
          </a:p>
        </p:txBody>
      </p:sp>
    </p:spTree>
    <p:extLst>
      <p:ext uri="{BB962C8B-B14F-4D97-AF65-F5344CB8AC3E}">
        <p14:creationId xmlns:p14="http://schemas.microsoft.com/office/powerpoint/2010/main" val="353549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Before School Tradition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80006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for School!</a:t>
            </a:r>
            <a:endParaRPr lang="en-US" dirty="0"/>
          </a:p>
        </p:txBody>
      </p:sp>
      <p:pic>
        <p:nvPicPr>
          <p:cNvPr id="1026" name="Picture 2" descr="C:\Program Files (x86)\Microsoft Office\MEDIA\CAGCAT10\j0183328.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371600"/>
            <a:ext cx="5791200" cy="54864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ate\AppData\Local\Microsoft\Windows\Temporary Internet Files\Content.IE5\I5Z927OQ\MC90044573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00187" y="3200400"/>
            <a:ext cx="703174" cy="149961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Kate\AppData\Local\Microsoft\Windows\Temporary Internet Files\Content.IE5\I5Z927OQ\MC90023761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904436">
            <a:off x="6644805" y="704427"/>
            <a:ext cx="1453081" cy="242029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Kate\AppData\Local\Microsoft\Windows\Temporary Internet Files\Content.IE5\TX633OUU\MC900215228[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7400" y="4114800"/>
            <a:ext cx="2123038" cy="1860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33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of the Week </a:t>
            </a:r>
            <a:endParaRPr lang="en-US" dirty="0"/>
          </a:p>
        </p:txBody>
      </p:sp>
      <p:sp>
        <p:nvSpPr>
          <p:cNvPr id="4" name="Content Placeholder 3"/>
          <p:cNvSpPr>
            <a:spLocks noGrp="1"/>
          </p:cNvSpPr>
          <p:nvPr>
            <p:ph sz="half" idx="1"/>
          </p:nvPr>
        </p:nvSpPr>
        <p:spPr/>
        <p:txBody>
          <a:bodyPr/>
          <a:lstStyle/>
          <a:p>
            <a:endParaRPr lang="en-US"/>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840477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Aloud of the Week </a:t>
            </a:r>
            <a:endParaRPr lang="en-US" dirty="0"/>
          </a:p>
        </p:txBody>
      </p:sp>
      <p:sp>
        <p:nvSpPr>
          <p:cNvPr id="4" name="Content Placeholder 3"/>
          <p:cNvSpPr>
            <a:spLocks noGrp="1"/>
          </p:cNvSpPr>
          <p:nvPr>
            <p:ph sz="half" idx="1"/>
          </p:nvPr>
        </p:nvSpPr>
        <p:spPr/>
        <p:txBody>
          <a:bodyPr/>
          <a:lstStyle/>
          <a:p>
            <a:endParaRPr lang="en-US"/>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1920474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Grade K-1 </a:t>
            </a:r>
            <a:br>
              <a:rPr lang="en-US" dirty="0"/>
            </a:br>
            <a:r>
              <a:rPr lang="en-US" dirty="0" smtClean="0"/>
              <a:t>Homework Help  &amp; </a:t>
            </a:r>
            <a:r>
              <a:rPr lang="en-US" dirty="0"/>
              <a:t/>
            </a:r>
            <a:br>
              <a:rPr lang="en-US" dirty="0"/>
            </a:br>
            <a:r>
              <a:rPr lang="en-US" dirty="0" smtClean="0"/>
              <a:t>Academic Support Time</a:t>
            </a:r>
            <a:endParaRPr lang="en-US" dirty="0"/>
          </a:p>
        </p:txBody>
      </p:sp>
      <p:sp>
        <p:nvSpPr>
          <p:cNvPr id="4" name="Content Placeholder 3"/>
          <p:cNvSpPr>
            <a:spLocks noGrp="1"/>
          </p:cNvSpPr>
          <p:nvPr>
            <p:ph sz="half" idx="1"/>
          </p:nvPr>
        </p:nvSpPr>
        <p:spPr/>
        <p:txBody>
          <a:bodyPr/>
          <a:lstStyle/>
          <a:p>
            <a:endParaRPr lang="en-US"/>
          </a:p>
        </p:txBody>
      </p:sp>
      <p:sp>
        <p:nvSpPr>
          <p:cNvPr id="5" name="Content Placeholder 4"/>
          <p:cNvSpPr>
            <a:spLocks noGrp="1"/>
          </p:cNvSpPr>
          <p:nvPr>
            <p:ph sz="half" idx="2"/>
          </p:nvPr>
        </p:nvSpPr>
        <p:spPr/>
        <p:txBody>
          <a:bodyPr/>
          <a:lstStyle/>
          <a:p>
            <a:endParaRPr lang="en-US" dirty="0"/>
          </a:p>
        </p:txBody>
      </p:sp>
    </p:spTree>
    <p:extLst>
      <p:ext uri="{BB962C8B-B14F-4D97-AF65-F5344CB8AC3E}">
        <p14:creationId xmlns:p14="http://schemas.microsoft.com/office/powerpoint/2010/main" val="1513260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392</Words>
  <Application>Microsoft Office PowerPoint</Application>
  <PresentationFormat>On-screen Show (4:3)</PresentationFormat>
  <Paragraphs>61</Paragraphs>
  <Slides>29</Slides>
  <Notes>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Title of Your Week Long  After School Plan</vt:lpstr>
      <vt:lpstr>Directions for the Assignment</vt:lpstr>
      <vt:lpstr>Introductory Slide</vt:lpstr>
      <vt:lpstr>Beginning of the Day Activity </vt:lpstr>
      <vt:lpstr>Another Before School Tradition</vt:lpstr>
      <vt:lpstr>Time for School!</vt:lpstr>
      <vt:lpstr>Game of the Week </vt:lpstr>
      <vt:lpstr>Read Aloud of the Week </vt:lpstr>
      <vt:lpstr>Grade K-1  Homework Help  &amp;  Academic Support Time</vt:lpstr>
      <vt:lpstr>Grade 2-3  Homework Help  &amp;  Academic Support Time</vt:lpstr>
      <vt:lpstr>Grade 4-5  Homework Help  &amp;  Academic Support Time</vt:lpstr>
      <vt:lpstr>Afternoon Snacks</vt:lpstr>
      <vt:lpstr>Make a Snack Together </vt:lpstr>
      <vt:lpstr>Process Oriented Art </vt:lpstr>
      <vt:lpstr>Craft</vt:lpstr>
      <vt:lpstr>Technology </vt:lpstr>
      <vt:lpstr>Social Skills Awareness</vt:lpstr>
      <vt:lpstr>1. Theme Related Activity </vt:lpstr>
      <vt:lpstr>2. Theme Related Activity </vt:lpstr>
      <vt:lpstr>3. Theme Related Activity </vt:lpstr>
      <vt:lpstr>Outdoor / Gross Motor Activity </vt:lpstr>
      <vt:lpstr>Outdoor / Gross Motor Activity </vt:lpstr>
      <vt:lpstr>Outdoor / Gross Motor Activity </vt:lpstr>
      <vt:lpstr>#1 Week Learning Goal</vt:lpstr>
      <vt:lpstr>#2 Week Learning Goal</vt:lpstr>
      <vt:lpstr>#3 Week Learning Goal</vt:lpstr>
      <vt:lpstr>Resources </vt:lpstr>
      <vt:lpstr>Ending Celebration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Your Week Long After School Plan</dc:title>
  <dc:creator>Kate</dc:creator>
  <cp:lastModifiedBy>Kate</cp:lastModifiedBy>
  <cp:revision>6</cp:revision>
  <dcterms:created xsi:type="dcterms:W3CDTF">2013-11-08T23:53:39Z</dcterms:created>
  <dcterms:modified xsi:type="dcterms:W3CDTF">2013-11-09T02:21:37Z</dcterms:modified>
</cp:coreProperties>
</file>